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FEE65F-872F-E703-E514-77B96A142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5CCA49F-6D8D-8216-D1BF-CA5E9A001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F2513A-36C7-BC19-4F5F-C094EDDF7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BAA785-AC78-3B62-D1AB-4D231ED3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617FF2-608A-CF87-CAAC-A7D4C5EB4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56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09EA8-B49B-2944-42F8-D3ACE702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6B4C74-2427-03A7-1E19-BA0283F0A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B3E13A-EB41-C1FE-9A2C-33FF523A3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565D01-A970-7163-1B55-780A0E55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E0A049B-299C-DA8F-258F-5945FFEE2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3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8F126F-0FC3-7100-FCB2-3222FB6E6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AFDC48-333B-0626-DBE4-1A677AE14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A76C37-0D01-6AF0-0AE1-0948B5A58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AD54F4-56E5-4CD0-9903-1F5688B52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545553-2FEE-EB60-D6F3-8BD88546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4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6173D8-1868-7399-9F79-221544F8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02BC8E-8EA4-4624-574D-5E506AC25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456E0BF-54A8-FE4D-2065-3800F2518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47C4A8-5699-966F-A2DD-1F527FED6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6CB36D-33D0-6699-B6A8-0137BC2E7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33302D-F5BC-A28C-25A0-152042AE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3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7E6BE-55FB-956A-A82E-66859159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10C5BB6-DE0C-93E2-C1C6-2696F73AF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6279A0-1FDC-DC3E-4F4E-7932B227D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0596DC6-0E2F-662E-BC90-2922B69DD2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738A563-6176-9D7F-68BF-51F1F32CEC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683B099-F72A-9DB6-3422-309A7931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4461A41-339F-31C9-B91C-D58A0E91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2D1555A-F8B4-26E5-C139-F65A509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1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AB600D-B9C0-66EA-D792-53EBC4A4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76CD555-8751-E0BE-31E1-330AC512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03344DD-0C01-BADE-6CD1-1314737FA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4C0E164-A3F1-6AD2-B057-D708A8295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1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D13217D-A124-B2DE-792B-175D97FA7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6D844D6-07BB-80D5-EDA2-DDC04D6D0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C0D8EF8-91BA-A510-1509-8C7FFDC1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8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FA6352-AD25-A15B-457E-486D45BA7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5B98AA-27E8-EB7D-39F5-336E3CF06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B71059B-50F1-6EA0-45A4-88F9033C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641B79-3377-1D24-A157-142CB69B0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43C56E-92B3-0A09-F3C7-818DE73E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D96727D-A572-4AA7-AB23-D8020EBBA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1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B06A21-F5E2-E9F4-7267-A3FD185EE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A96914B-A6DC-4AE8-38C4-562EA12EE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887476B-7CA1-C9A9-A8FD-DB2639548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64BAA1-C287-BC9D-1065-7C9A6332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C6B6E6A-DAB6-FFC0-3536-5345F0F31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90A366-77EB-54EE-2719-31C8361B6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DFC74D-1265-EB01-D214-5ABF49F1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1CFBC39-2CF0-E5F2-CB63-6AD1CCD3F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C49F04-4EC4-514F-133E-40970AD1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44E706-A7CB-1B2B-234D-70C51A6DC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6F4824-13F7-292D-7413-5225DA20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0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EB09E56-D903-8D8D-547B-B556438F9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E096FCD-2AB0-29CC-2822-27AF290B7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397D37-072A-3BAF-73E2-DC9A1B086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540DAA-C7B6-4320-BDEE-C2A7360E9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7777C2-E672-6C19-7BA4-1811B06F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2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115E202-5646-B162-C3B3-0E04047C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2B92B95-19A4-9A4C-5BDB-D504A7C17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9BCE16-E032-5D34-65DA-9BB937E46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7C7B5-2AA8-8641-B5C9-B1B0C9D44090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BDA069-F515-CBC8-1751-394E99B43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930838-7BD2-288F-8E96-8661C13D0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D0A5C-F5E6-E644-B5E9-BF90A3DB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85801"/>
            <a:ext cx="9296400" cy="1905000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Algerian" panose="04020705040A02060702" pitchFamily="82" charset="0"/>
              </a:rPr>
              <a:t>RUDYARD KIPLING’S </a:t>
            </a:r>
            <a:br>
              <a:rPr lang="en-IN" dirty="0" smtClean="0">
                <a:latin typeface="Algerian" panose="04020705040A02060702" pitchFamily="82" charset="0"/>
              </a:rPr>
            </a:br>
            <a:r>
              <a:rPr lang="en-IN" dirty="0" smtClean="0">
                <a:latin typeface="Algerian" panose="04020705040A02060702" pitchFamily="82" charset="0"/>
              </a:rPr>
              <a:t>“IF”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sz="2700" dirty="0">
                <a:solidFill>
                  <a:srgbClr val="FF0000"/>
                </a:solidFill>
                <a:latin typeface="Algerian" panose="04020705040A02060702" pitchFamily="82" charset="0"/>
              </a:rPr>
              <a:t>BA 2</a:t>
            </a:r>
            <a:r>
              <a:rPr lang="fr-FR" sz="2700" baseline="30000" dirty="0">
                <a:solidFill>
                  <a:srgbClr val="FF0000"/>
                </a:solidFill>
                <a:latin typeface="Algerian" panose="04020705040A02060702" pitchFamily="82" charset="0"/>
              </a:rPr>
              <a:t>nd</a:t>
            </a:r>
            <a:r>
              <a:rPr lang="fr-FR" sz="2700" dirty="0">
                <a:solidFill>
                  <a:srgbClr val="FF0000"/>
                </a:solidFill>
                <a:latin typeface="Algerian" panose="04020705040A02060702" pitchFamily="82" charset="0"/>
              </a:rPr>
              <a:t> YEAR </a:t>
            </a:r>
            <a:r>
              <a:rPr lang="fr-FR" sz="2700" dirty="0" err="1">
                <a:solidFill>
                  <a:srgbClr val="FF0000"/>
                </a:solidFill>
                <a:latin typeface="Algerian" panose="04020705040A02060702" pitchFamily="82" charset="0"/>
              </a:rPr>
              <a:t>english</a:t>
            </a:r>
            <a:r>
              <a:rPr lang="fr-FR" sz="270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fr-FR" sz="2700" smtClean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</a:p>
          <a:p>
            <a:pPr lvl="0"/>
            <a:r>
              <a:rPr lang="fr-FR" sz="2700" smtClean="0">
                <a:solidFill>
                  <a:srgbClr val="FF0000"/>
                </a:solidFill>
                <a:latin typeface="Algerian" panose="04020705040A02060702" pitchFamily="82" charset="0"/>
              </a:rPr>
              <a:t>(</a:t>
            </a:r>
            <a:r>
              <a:rPr lang="fr-FR" sz="2700" dirty="0" err="1">
                <a:solidFill>
                  <a:srgbClr val="FF0000"/>
                </a:solidFill>
                <a:latin typeface="Algerian" panose="04020705040A02060702" pitchFamily="82" charset="0"/>
              </a:rPr>
              <a:t>Compulsory</a:t>
            </a:r>
            <a:r>
              <a:rPr lang="fr-FR" sz="2700" dirty="0">
                <a:solidFill>
                  <a:srgbClr val="FF0000"/>
                </a:solidFill>
                <a:latin typeface="Algerian" panose="04020705040A02060702" pitchFamily="82" charset="0"/>
              </a:rPr>
              <a:t>) </a:t>
            </a:r>
            <a:br>
              <a:rPr lang="fr-FR" sz="2700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fr-FR" sz="27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ENG </a:t>
            </a:r>
            <a:r>
              <a:rPr lang="fr-FR" sz="2700" dirty="0">
                <a:solidFill>
                  <a:srgbClr val="FF0000"/>
                </a:solidFill>
                <a:latin typeface="Algerian" panose="04020705040A02060702" pitchFamily="82" charset="0"/>
              </a:rPr>
              <a:t>CE201</a:t>
            </a:r>
            <a:br>
              <a:rPr lang="fr-FR" sz="2700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endParaRPr lang="en-IN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76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D10FDD-F9AF-C360-1010-0F3F2F3A3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304800"/>
            <a:ext cx="9372600" cy="114300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Algerian" panose="04020705040A02060702" pitchFamily="82" charset="0"/>
              </a:rPr>
              <a:t>ABOUT THE </a:t>
            </a:r>
            <a:r>
              <a:rPr lang="en-US" sz="4400" dirty="0" smtClean="0">
                <a:latin typeface="Algerian" panose="04020705040A02060702" pitchFamily="82" charset="0"/>
              </a:rPr>
              <a:t>AUTHOR</a:t>
            </a:r>
            <a:br>
              <a:rPr lang="en-US" sz="4400" dirty="0" smtClean="0">
                <a:latin typeface="Algerian" panose="04020705040A02060702" pitchFamily="82" charset="0"/>
              </a:rPr>
            </a:br>
            <a:r>
              <a:rPr lang="en-US" sz="4400" dirty="0" smtClean="0">
                <a:latin typeface="Algerian" panose="04020705040A02060702" pitchFamily="82" charset="0"/>
              </a:rPr>
              <a:t>RUDYARD </a:t>
            </a:r>
            <a:r>
              <a:rPr lang="en-US" sz="4400" dirty="0">
                <a:latin typeface="Algerian" panose="04020705040A02060702" pitchFamily="82" charset="0"/>
              </a:rPr>
              <a:t>KIPLING(1865-1936</a:t>
            </a:r>
            <a:r>
              <a:rPr lang="en-US" sz="4400" dirty="0" smtClean="0">
                <a:latin typeface="Algerian" panose="04020705040A02060702" pitchFamily="82" charset="0"/>
              </a:rPr>
              <a:t>) </a:t>
            </a:r>
            <a:endParaRPr lang="en-US" sz="4400" dirty="0"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8DE870B-0590-FC53-9B18-7AEA16D2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9144000" cy="32004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Born in </a:t>
            </a:r>
            <a:r>
              <a:rPr lang="en-US" dirty="0"/>
              <a:t>Bombay, India, but gained most of his education in </a:t>
            </a:r>
            <a:r>
              <a:rPr lang="en-US" dirty="0" smtClean="0"/>
              <a:t>England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Returned </a:t>
            </a:r>
            <a:r>
              <a:rPr lang="en-US" dirty="0"/>
              <a:t>to India to work for a newspaper as a </a:t>
            </a:r>
            <a:r>
              <a:rPr lang="en-US" dirty="0" smtClean="0"/>
              <a:t>journalist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Became </a:t>
            </a:r>
            <a:r>
              <a:rPr lang="en-US" dirty="0"/>
              <a:t>chiefly known for his short </a:t>
            </a:r>
            <a:r>
              <a:rPr lang="en-US" dirty="0" smtClean="0"/>
              <a:t>stories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Achieved </a:t>
            </a:r>
            <a:r>
              <a:rPr lang="en-US" dirty="0"/>
              <a:t>fame </a:t>
            </a:r>
            <a:r>
              <a:rPr lang="en-US" dirty="0" smtClean="0"/>
              <a:t>quickly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Kipling </a:t>
            </a:r>
            <a:r>
              <a:rPr lang="en-US" dirty="0"/>
              <a:t>married Caroline Starr </a:t>
            </a:r>
            <a:r>
              <a:rPr lang="en-US" dirty="0" err="1" smtClean="0"/>
              <a:t>Balestier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Very </a:t>
            </a:r>
            <a:r>
              <a:rPr lang="en-US" dirty="0"/>
              <a:t>popular with common </a:t>
            </a:r>
            <a:r>
              <a:rPr lang="en-US" dirty="0" smtClean="0"/>
              <a:t>readers“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Prophet </a:t>
            </a:r>
            <a:r>
              <a:rPr lang="en-US" dirty="0"/>
              <a:t>of British imperialism</a:t>
            </a:r>
            <a:r>
              <a:rPr lang="en-U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"</a:t>
            </a:r>
            <a:r>
              <a:rPr lang="en-US" dirty="0"/>
              <a:t>Nobel Prize in Literature</a:t>
            </a:r>
          </a:p>
        </p:txBody>
      </p:sp>
    </p:spTree>
    <p:extLst>
      <p:ext uri="{BB962C8B-B14F-4D97-AF65-F5344CB8AC3E}">
        <p14:creationId xmlns:p14="http://schemas.microsoft.com/office/powerpoint/2010/main" val="1432556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5D1B23-DA1C-59C2-7720-E7E540A94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	FIRST </a:t>
            </a:r>
            <a:r>
              <a:rPr lang="en-US" dirty="0"/>
              <a:t>STANZA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9E96EB-4331-26A1-225E-1BF68572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sz="3600" dirty="0" smtClean="0"/>
              <a:t>If </a:t>
            </a:r>
            <a:r>
              <a:rPr lang="en-US" sz="3600" dirty="0"/>
              <a:t>you can keep your head when all about </a:t>
            </a:r>
            <a:r>
              <a:rPr lang="en-US" sz="3600" dirty="0" smtClean="0"/>
              <a:t>you</a:t>
            </a:r>
          </a:p>
          <a:p>
            <a:pPr marL="0" indent="0">
              <a:buNone/>
            </a:pPr>
            <a:r>
              <a:rPr lang="en-US" sz="3600" dirty="0" smtClean="0"/>
              <a:t>		 </a:t>
            </a:r>
            <a:r>
              <a:rPr lang="en-US" sz="3600" dirty="0"/>
              <a:t>Are losing theirs and blaming it on you</a:t>
            </a:r>
            <a:r>
              <a:rPr lang="en-US" sz="3600" dirty="0" smtClean="0"/>
              <a:t>;</a:t>
            </a:r>
          </a:p>
          <a:p>
            <a:pPr marL="0" indent="0">
              <a:buNone/>
            </a:pPr>
            <a:r>
              <a:rPr lang="en-US" sz="3600" dirty="0" smtClean="0"/>
              <a:t>		If </a:t>
            </a:r>
            <a:r>
              <a:rPr lang="en-US" sz="3600" dirty="0"/>
              <a:t>you can trust yourself when all men doubt you,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		But </a:t>
            </a:r>
            <a:r>
              <a:rPr lang="en-US" sz="3600" dirty="0"/>
              <a:t>make allowance for their doubting too</a:t>
            </a:r>
            <a:r>
              <a:rPr lang="en-US" sz="3600" dirty="0" smtClean="0"/>
              <a:t>:</a:t>
            </a:r>
          </a:p>
          <a:p>
            <a:pPr algn="ctr"/>
            <a:r>
              <a:rPr lang="en-US" sz="3600" i="1" dirty="0" smtClean="0"/>
              <a:t>STAY </a:t>
            </a:r>
            <a:r>
              <a:rPr lang="en-US" sz="3600" i="1" dirty="0"/>
              <a:t>FOCUSED, POISED, USE SELF CONTROL EVEN IF OTHERS AROUND YOU SEEM TO BE LOSING </a:t>
            </a:r>
            <a:r>
              <a:rPr lang="en-US" sz="3600" i="1" dirty="0" smtClean="0"/>
              <a:t>IT </a:t>
            </a:r>
          </a:p>
          <a:p>
            <a:pPr algn="ctr"/>
            <a:r>
              <a:rPr lang="en-US" sz="3600" i="1" dirty="0" smtClean="0"/>
              <a:t>TRUST </a:t>
            </a:r>
            <a:r>
              <a:rPr lang="en-US" sz="3600" i="1" dirty="0"/>
              <a:t>YOUR INTUITIONS BUT DON'T IGNORE </a:t>
            </a:r>
            <a:r>
              <a:rPr lang="en-US" sz="3600" i="1" dirty="0" smtClean="0"/>
              <a:t>OTHERS</a:t>
            </a:r>
          </a:p>
          <a:p>
            <a:pPr marL="0" indent="0" algn="ctr">
              <a:buNone/>
            </a:pPr>
            <a:r>
              <a:rPr lang="en-US" sz="3600" dirty="0" smtClean="0"/>
              <a:t>	</a:t>
            </a:r>
          </a:p>
          <a:p>
            <a:pPr marL="0" indent="0">
              <a:buNone/>
            </a:pPr>
            <a:r>
              <a:rPr lang="en-US" sz="3600" dirty="0" smtClean="0"/>
              <a:t>		If </a:t>
            </a:r>
            <a:r>
              <a:rPr lang="en-US" sz="3600" dirty="0"/>
              <a:t>you can wait and not be tired by waiting,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sz="3600" dirty="0" smtClean="0"/>
              <a:t>	Or</a:t>
            </a:r>
            <a:r>
              <a:rPr lang="en-US" sz="3600" dirty="0"/>
              <a:t>, being lied about, don't deal in lies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		Or </a:t>
            </a:r>
            <a:r>
              <a:rPr lang="en-US" sz="3600" dirty="0"/>
              <a:t>being hated don't give way to hating,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		And </a:t>
            </a:r>
            <a:r>
              <a:rPr lang="en-US" sz="3600" dirty="0"/>
              <a:t>yet don't look too good, nor talk too wise</a:t>
            </a:r>
            <a:r>
              <a:rPr lang="en-US" sz="3600" dirty="0" smtClean="0"/>
              <a:t>;</a:t>
            </a:r>
          </a:p>
          <a:p>
            <a:pPr algn="ctr"/>
            <a:r>
              <a:rPr lang="en-US" sz="3600" dirty="0"/>
              <a:t>HAVE PATIENCE AND RISE ABOVE RUMOURS AND LIES</a:t>
            </a:r>
          </a:p>
          <a:p>
            <a:pPr algn="ctr"/>
            <a:r>
              <a:rPr lang="en-US" sz="3600" dirty="0" smtClean="0"/>
              <a:t>DON'T </a:t>
            </a:r>
            <a:r>
              <a:rPr lang="en-US" sz="3600" dirty="0"/>
              <a:t>LET HATE GET TO </a:t>
            </a:r>
            <a:r>
              <a:rPr lang="en-US" sz="3600" dirty="0" smtClean="0"/>
              <a:t>YOU </a:t>
            </a:r>
          </a:p>
          <a:p>
            <a:pPr algn="ctr"/>
            <a:r>
              <a:rPr lang="en-US" sz="3600" dirty="0" smtClean="0"/>
              <a:t>RISE </a:t>
            </a:r>
            <a:r>
              <a:rPr lang="en-US" sz="3600" dirty="0"/>
              <a:t>ABOVE BUT STAY HUMBLE</a:t>
            </a:r>
          </a:p>
        </p:txBody>
      </p:sp>
    </p:spTree>
    <p:extLst>
      <p:ext uri="{BB962C8B-B14F-4D97-AF65-F5344CB8AC3E}">
        <p14:creationId xmlns:p14="http://schemas.microsoft.com/office/powerpoint/2010/main" val="1427950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DB973-27B4-4CEE-3E34-8C4A2A711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</a:t>
            </a:r>
            <a:r>
              <a:rPr lang="en-US" dirty="0" smtClean="0"/>
              <a:t>STANZA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0BB52C-3D9C-3030-4EF3-38B937EE7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If you </a:t>
            </a:r>
            <a:r>
              <a:rPr lang="en-US" dirty="0"/>
              <a:t>can dream---and not make dreams your master;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If </a:t>
            </a:r>
            <a:r>
              <a:rPr lang="en-US" dirty="0"/>
              <a:t>you can think---and not make thoughts your aim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 smtClean="0"/>
              <a:t>	If </a:t>
            </a:r>
            <a:r>
              <a:rPr lang="en-US" dirty="0"/>
              <a:t>you can meet with Triumph and </a:t>
            </a:r>
            <a:r>
              <a:rPr lang="en-US" dirty="0" smtClean="0"/>
              <a:t>Disaster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 </a:t>
            </a:r>
            <a:r>
              <a:rPr lang="en-US" dirty="0"/>
              <a:t>treat those two impostors just the same</a:t>
            </a:r>
            <a:r>
              <a:rPr lang="en-US" dirty="0" smtClean="0"/>
              <a:t>:</a:t>
            </a:r>
          </a:p>
          <a:p>
            <a:pPr lvl="2"/>
            <a:endParaRPr lang="en-US" dirty="0" smtClean="0"/>
          </a:p>
          <a:p>
            <a:pPr lvl="2"/>
            <a:r>
              <a:rPr lang="en-US" sz="2900" dirty="0" smtClean="0"/>
              <a:t>DREAMS </a:t>
            </a:r>
            <a:r>
              <a:rPr lang="en-US" sz="2900" dirty="0"/>
              <a:t>ARE IMPORTANT, BUT MAKE SURE NOT TO LOSE SIGHT OF </a:t>
            </a:r>
            <a:r>
              <a:rPr lang="en-US" sz="2900" dirty="0" smtClean="0"/>
              <a:t>REALITY  </a:t>
            </a:r>
          </a:p>
          <a:p>
            <a:pPr marL="0" indent="0">
              <a:buNone/>
            </a:pPr>
            <a:r>
              <a:rPr lang="en-US" sz="2900" dirty="0" smtClean="0"/>
              <a:t>	DON'T </a:t>
            </a:r>
            <a:r>
              <a:rPr lang="en-US" sz="2900" dirty="0"/>
              <a:t>BE CHANGED BY VICTORY OR FAILURE, THEY AREN'T</a:t>
            </a:r>
            <a:r>
              <a:rPr lang="en-US" dirty="0"/>
              <a:t> ALWAYS WHAT THEY </a:t>
            </a:r>
            <a:r>
              <a:rPr lang="en-US" dirty="0" smtClean="0"/>
              <a:t>SEEM 	</a:t>
            </a:r>
          </a:p>
          <a:p>
            <a:pPr marL="0" indent="0">
              <a:buNone/>
            </a:pPr>
            <a:r>
              <a:rPr lang="en-US" dirty="0" smtClean="0"/>
              <a:t>	YOUR </a:t>
            </a:r>
            <a:r>
              <a:rPr lang="en-US" dirty="0"/>
              <a:t>WORDS MAY BE TWISTED, BUT STRENGTH </a:t>
            </a:r>
            <a:r>
              <a:rPr lang="en-US" dirty="0" smtClean="0"/>
              <a:t>LIE IN </a:t>
            </a:r>
            <a:r>
              <a:rPr lang="en-US" dirty="0"/>
              <a:t>GETTING PAST THE </a:t>
            </a:r>
            <a:r>
              <a:rPr lang="en-US" dirty="0" smtClean="0"/>
              <a:t>TRAPS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If </a:t>
            </a:r>
            <a:r>
              <a:rPr lang="en-US" dirty="0"/>
              <a:t>you can bear to hear the truth you've spoken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Twisted </a:t>
            </a:r>
            <a:r>
              <a:rPr lang="en-US" dirty="0"/>
              <a:t>by knaves to make a trap for fools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Or </a:t>
            </a:r>
            <a:r>
              <a:rPr lang="en-US" dirty="0"/>
              <a:t>watch the things you gave your life to, broken,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 </a:t>
            </a:r>
            <a:r>
              <a:rPr lang="en-US" dirty="0"/>
              <a:t>stoop and </a:t>
            </a:r>
            <a:r>
              <a:rPr lang="en-US" dirty="0" err="1"/>
              <a:t>build'em</a:t>
            </a:r>
            <a:r>
              <a:rPr lang="en-US" dirty="0"/>
              <a:t> up with worn-out tools</a:t>
            </a:r>
            <a:r>
              <a:rPr lang="en-US" dirty="0" smtClean="0"/>
              <a:t>; </a:t>
            </a:r>
          </a:p>
          <a:p>
            <a:pPr lvl="2"/>
            <a:r>
              <a:rPr lang="en-US" sz="2600" dirty="0" smtClean="0"/>
              <a:t>DON'T </a:t>
            </a:r>
            <a:r>
              <a:rPr lang="en-US" sz="2600" dirty="0"/>
              <a:t>BE DISHEARTENED BY UNEXPECTED FAILURE, JUST STAND TALL AND FIX WHAT YOU CAN</a:t>
            </a:r>
          </a:p>
        </p:txBody>
      </p:sp>
    </p:spTree>
    <p:extLst>
      <p:ext uri="{BB962C8B-B14F-4D97-AF65-F5344CB8AC3E}">
        <p14:creationId xmlns:p14="http://schemas.microsoft.com/office/powerpoint/2010/main" val="83340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6BB99-396B-F714-D29D-890AB7681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401"/>
            <a:ext cx="10515600" cy="685800"/>
          </a:xfrm>
        </p:spPr>
        <p:txBody>
          <a:bodyPr>
            <a:normAutofit/>
          </a:bodyPr>
          <a:lstStyle/>
          <a:p>
            <a:r>
              <a:rPr lang="en-US" sz="3600" dirty="0"/>
              <a:t>THIRD STANZA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0651CE-F3D2-2401-7F5D-F86FCEB10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	If </a:t>
            </a:r>
            <a:r>
              <a:rPr lang="en-US" dirty="0"/>
              <a:t>you can make one heap of all your winnings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	And </a:t>
            </a:r>
            <a:r>
              <a:rPr lang="en-US" dirty="0"/>
              <a:t>risk it on one turn of pitch-and-toss</a:t>
            </a:r>
            <a:r>
              <a:rPr lang="en-US" dirty="0" smtClean="0"/>
              <a:t>,</a:t>
            </a:r>
          </a:p>
          <a:p>
            <a:pPr marL="457200" lvl="1" indent="0">
              <a:buNone/>
            </a:pPr>
            <a:r>
              <a:rPr lang="en-US" dirty="0" smtClean="0"/>
              <a:t>	And </a:t>
            </a:r>
            <a:r>
              <a:rPr lang="en-US" dirty="0"/>
              <a:t>lose, and start again at your beginnings,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	And </a:t>
            </a:r>
            <a:r>
              <a:rPr lang="en-US" dirty="0"/>
              <a:t>never breathe a word about your loss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dirty="0" smtClean="0"/>
              <a:t>	If </a:t>
            </a:r>
            <a:r>
              <a:rPr lang="en-US" dirty="0"/>
              <a:t>you can force your heart and nerve and </a:t>
            </a:r>
            <a:r>
              <a:rPr lang="en-US" dirty="0" smtClean="0"/>
              <a:t>sinew</a:t>
            </a:r>
          </a:p>
          <a:p>
            <a:pPr marL="457200" lvl="1" indent="0">
              <a:buNone/>
            </a:pPr>
            <a:r>
              <a:rPr lang="en-US" dirty="0" smtClean="0"/>
              <a:t>	serve </a:t>
            </a:r>
            <a:r>
              <a:rPr lang="en-US" dirty="0"/>
              <a:t>your turn long after they are gone</a:t>
            </a:r>
            <a:r>
              <a:rPr lang="en-US" dirty="0" smtClean="0"/>
              <a:t>,</a:t>
            </a:r>
          </a:p>
          <a:p>
            <a:pPr marL="457200" lvl="1" indent="0">
              <a:buNone/>
            </a:pPr>
            <a:r>
              <a:rPr lang="en-US" dirty="0" smtClean="0"/>
              <a:t>	 </a:t>
            </a:r>
            <a:r>
              <a:rPr lang="en-US" dirty="0"/>
              <a:t>And so hold on when there is nothing in </a:t>
            </a:r>
            <a:r>
              <a:rPr lang="en-US" dirty="0" smtClean="0"/>
              <a:t>you</a:t>
            </a:r>
          </a:p>
          <a:p>
            <a:pPr marL="457200" lvl="1" indent="0">
              <a:buNone/>
            </a:pPr>
            <a:r>
              <a:rPr lang="en-US" dirty="0" smtClean="0"/>
              <a:t>	 </a:t>
            </a:r>
            <a:r>
              <a:rPr lang="en-US" dirty="0"/>
              <a:t>Except the Will which says to them: "Hold on!"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DON'T </a:t>
            </a:r>
            <a:r>
              <a:rPr lang="en-US" dirty="0"/>
              <a:t>BE TOO CAREFUL EITHER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TAKE </a:t>
            </a:r>
            <a:r>
              <a:rPr lang="en-US" dirty="0" smtClean="0"/>
              <a:t>CHANCES IF </a:t>
            </a:r>
            <a:r>
              <a:rPr lang="en-US" dirty="0"/>
              <a:t>YOU DON'T SUCCEED, </a:t>
            </a:r>
            <a:endParaRPr lang="en-US" dirty="0" smtClean="0"/>
          </a:p>
          <a:p>
            <a:pPr lvl="1"/>
            <a:r>
              <a:rPr lang="en-US" dirty="0" smtClean="0"/>
              <a:t>TRY </a:t>
            </a:r>
            <a:r>
              <a:rPr lang="en-US" dirty="0"/>
              <a:t>AGAIN WITHOUT BEING DISCOURAGED OR FEELING SORRY FOR </a:t>
            </a:r>
            <a:r>
              <a:rPr lang="en-US" dirty="0" smtClean="0"/>
              <a:t>YOURSELF</a:t>
            </a:r>
          </a:p>
          <a:p>
            <a:pPr lvl="1"/>
            <a:r>
              <a:rPr lang="en-US" dirty="0" smtClean="0"/>
              <a:t>DON'T </a:t>
            </a:r>
            <a:r>
              <a:rPr lang="en-US" dirty="0"/>
              <a:t>GIVE UP, PUSH THROUGH DESPITE THE DIFFICULTIES YOU MAY </a:t>
            </a:r>
            <a:r>
              <a:rPr lang="en-US" dirty="0" smtClean="0"/>
              <a:t>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0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FF5CAF-8112-A0E8-D4E1-4FF6CFE7A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C58EB6-B65B-05E3-B02A-68761F50C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Speaker?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 </a:t>
            </a:r>
            <a:r>
              <a:rPr lang="en-US" dirty="0"/>
              <a:t>father addressing his </a:t>
            </a:r>
            <a:r>
              <a:rPr lang="en-US" dirty="0" smtClean="0"/>
              <a:t>son</a:t>
            </a:r>
          </a:p>
          <a:p>
            <a:r>
              <a:rPr lang="en-US" dirty="0" smtClean="0"/>
              <a:t>Subject?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Being </a:t>
            </a:r>
            <a:r>
              <a:rPr lang="en-US" dirty="0"/>
              <a:t>the best person you can </a:t>
            </a:r>
            <a:r>
              <a:rPr lang="en-US" dirty="0" smtClean="0"/>
              <a:t>be </a:t>
            </a:r>
          </a:p>
          <a:p>
            <a:r>
              <a:rPr lang="en-US" dirty="0" smtClean="0"/>
              <a:t>Tone?</a:t>
            </a:r>
          </a:p>
          <a:p>
            <a:pPr marL="0" indent="0">
              <a:buNone/>
            </a:pPr>
            <a:r>
              <a:rPr lang="en-US" dirty="0" smtClean="0"/>
              <a:t>	Informative </a:t>
            </a:r>
            <a:r>
              <a:rPr lang="en-US" dirty="0"/>
              <a:t>and </a:t>
            </a:r>
            <a:r>
              <a:rPr lang="en-US" dirty="0" smtClean="0"/>
              <a:t>didactic</a:t>
            </a:r>
          </a:p>
          <a:p>
            <a:r>
              <a:rPr lang="en-US" dirty="0" smtClean="0"/>
              <a:t>Mood?</a:t>
            </a:r>
          </a:p>
          <a:p>
            <a:pPr marL="0" indent="0">
              <a:buNone/>
            </a:pPr>
            <a:r>
              <a:rPr lang="en-US" dirty="0" smtClean="0"/>
              <a:t>	Philosophic </a:t>
            </a:r>
            <a:r>
              <a:rPr lang="en-US" dirty="0"/>
              <a:t>and reflective</a:t>
            </a:r>
          </a:p>
        </p:txBody>
      </p:sp>
    </p:spTree>
    <p:extLst>
      <p:ext uri="{BB962C8B-B14F-4D97-AF65-F5344CB8AC3E}">
        <p14:creationId xmlns:p14="http://schemas.microsoft.com/office/powerpoint/2010/main" val="859944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2145A5-CB07-D0FE-A81B-C5ACAA15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LITERART DEVICES AND TECHNIQUES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B9C83F-DF86-AC37-7570-BBB497EA9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Repetition</a:t>
            </a:r>
            <a:r>
              <a:rPr lang="en-US" dirty="0"/>
              <a:t>: "If" is repeated to illustrate each action that should or should not be done to achieve manhood in the speaker's </a:t>
            </a:r>
            <a:r>
              <a:rPr lang="en-US" dirty="0" smtClean="0"/>
              <a:t>eyes</a:t>
            </a:r>
          </a:p>
          <a:p>
            <a:r>
              <a:rPr lang="en-US" dirty="0" smtClean="0"/>
              <a:t>Paradox</a:t>
            </a:r>
            <a:r>
              <a:rPr lang="en-US" dirty="0"/>
              <a:t>: throughout the poem, Kipling </a:t>
            </a:r>
            <a:r>
              <a:rPr lang="en-US" dirty="0" smtClean="0"/>
              <a:t>combines </a:t>
            </a:r>
            <a:r>
              <a:rPr lang="en-US" dirty="0"/>
              <a:t>seemingly contradicting ideas which ultimately balance each other and express a truth(1st stanza, lines 3 &amp; 4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	 </a:t>
            </a:r>
            <a:r>
              <a:rPr lang="en-US" dirty="0"/>
              <a:t>If you can trust yourself when all men doubt you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/>
              <a:t>But make allowance for their doubting too</a:t>
            </a:r>
          </a:p>
        </p:txBody>
      </p:sp>
    </p:spTree>
    <p:extLst>
      <p:ext uri="{BB962C8B-B14F-4D97-AF65-F5344CB8AC3E}">
        <p14:creationId xmlns:p14="http://schemas.microsoft.com/office/powerpoint/2010/main" val="75988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5B2E1E-8465-ECFA-F740-C19568E8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1BE0D7-0763-B5DE-7929-3142441D9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theme of the poem is manhood and leadership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dirty="0"/>
              <a:t>poem offers a lesson in the characteristics necessary to excel as a model of integrity and leadership.</a:t>
            </a:r>
          </a:p>
        </p:txBody>
      </p:sp>
    </p:spTree>
    <p:extLst>
      <p:ext uri="{BB962C8B-B14F-4D97-AF65-F5344CB8AC3E}">
        <p14:creationId xmlns:p14="http://schemas.microsoft.com/office/powerpoint/2010/main" val="2191742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CCC43D-4C67-2D5A-15E4-F31D6E99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THANK YOU!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7795A5-223C-8504-3023-E15AAFC36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102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164</Words>
  <Application>Microsoft Office PowerPoint</Application>
  <PresentationFormat>Custom</PresentationFormat>
  <Paragraphs>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RUDYARD KIPLING’S  “IF”</vt:lpstr>
      <vt:lpstr>ABOUT THE AUTHOR RUDYARD KIPLING(1865-1936) </vt:lpstr>
      <vt:lpstr>   FIRST STANZA </vt:lpstr>
      <vt:lpstr>SECOND STANZA </vt:lpstr>
      <vt:lpstr>THIRD STANZA </vt:lpstr>
      <vt:lpstr>RECAP</vt:lpstr>
      <vt:lpstr>LITERART DEVICES AND TECHNIQUES </vt:lpstr>
      <vt:lpstr>THEME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918894478278</dc:creator>
  <cp:lastModifiedBy>Arun</cp:lastModifiedBy>
  <cp:revision>10</cp:revision>
  <dcterms:created xsi:type="dcterms:W3CDTF">2022-07-20T07:51:39Z</dcterms:created>
  <dcterms:modified xsi:type="dcterms:W3CDTF">2022-07-22T17:50:45Z</dcterms:modified>
</cp:coreProperties>
</file>